
<file path=[Content_Types].xml><?xml version="1.0" encoding="utf-8"?>
<Types xmlns="http://schemas.openxmlformats.org/package/2006/content-types">
  <Default Extension="bin" ContentType="image/unknown"/>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7" r:id="rId2"/>
    <p:sldId id="281" r:id="rId3"/>
    <p:sldId id="1509" r:id="rId4"/>
    <p:sldId id="1700" r:id="rId5"/>
    <p:sldId id="1717" r:id="rId6"/>
    <p:sldId id="1718" r:id="rId7"/>
    <p:sldId id="1719" r:id="rId8"/>
    <p:sldId id="467" r:id="rId9"/>
    <p:sldId id="1669" r:id="rId10"/>
    <p:sldId id="1710" r:id="rId11"/>
    <p:sldId id="532" r:id="rId12"/>
    <p:sldId id="1536" r:id="rId13"/>
    <p:sldId id="1720" r:id="rId14"/>
    <p:sldId id="275" r:id="rId15"/>
    <p:sldId id="1573" r:id="rId16"/>
    <p:sldId id="1683" r:id="rId17"/>
    <p:sldId id="1696" r:id="rId18"/>
    <p:sldId id="1715" r:id="rId1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BAC5E7-EFF4-0ECA-58E1-5680BCA6664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CDE5E2-C8F7-D3CF-07DC-3878443B431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977255B-BC48-8D96-FC21-B6C590085167}"/>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4710B295-1942-BE2C-F2EC-CBC955657C0C}"/>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2189873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1579C-625D-9134-C20D-D6F9D4FC61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4DA247-EC06-1F72-AB5C-AFFC1A0B73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1DCC1F-EBD5-6935-FECE-74F7E098A7B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C8186E-C640-12D7-50BE-D4B8704FD7E9}"/>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2105481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2A65C-3B90-B27A-4372-5A9B016E43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91EAC0D-C1AB-7C86-2C92-B6137F547B2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18E8E3-0757-A169-7D22-BE8BA1F153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96093D9-98C5-D404-1EBA-4F840A86A6D5}"/>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2041158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3B498-3411-A7AF-4FED-270C79ED799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6DB009-A64F-6529-5559-856EA08D8D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327B23-3179-AFB2-5F8A-611F8E8EFF9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3061017-EBDE-DB62-D37F-C7B9D8E47D8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520433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E37539-B2D2-8C07-D5D5-5763FA7D46C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C5884DF-FA62-D524-8222-C0C786C71F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4C05727-DC66-6B01-A53A-6325F2093878}"/>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CA645AD-B889-683B-6043-73A74F6494AD}"/>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955873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9132A7-F171-A720-53F4-7B6841EDB7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96851F5-0E74-72AE-84EC-BFD403092F9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CCC49C2-73A7-6AAD-673B-D737EB168628}"/>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8F332AA3-299C-CC04-C0A4-5E9AB84F1234}"/>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936438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8E5F8-F2DB-CA84-EED9-0344B8D6405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D93E32-4966-5AD4-FDA8-DC8283CD21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42A9D4C-D482-B431-C2BD-089DB744AE6E}"/>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4363016-520A-F7B4-78C0-10C1E1C3D14F}"/>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609948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2C192-7310-94BA-7603-0BF74FF0F3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9B44C4A-E49B-0401-77B5-259D98373B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3C30D2E-193E-8120-B5F0-DB5CEFD7693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B72512EF-C51F-460F-5461-E7B915974D46}"/>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738920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4198845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bin"/><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a:latin typeface="KG Turning Tables" panose="02000000000000000000" pitchFamily="2" charset="0"/>
              </a:rPr>
              <a:t>séance 84</a:t>
            </a:r>
            <a:endParaRPr lang="fr-FR" sz="13800" dirty="0">
              <a:latin typeface="KG Turning Tables" panose="02000000000000000000" pitchFamily="2" charset="0"/>
            </a:endParaRP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DCF15-C329-F90C-3C28-3B211ECD488E}"/>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C6D1288-A7DE-96D6-4F57-8F0B3833824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8C1500F4-51EB-11F6-8F26-B661AB5D98A8}"/>
              </a:ext>
            </a:extLst>
          </p:cNvPr>
          <p:cNvCxnSpPr>
            <a:cxnSpLocks/>
          </p:cNvCxnSpPr>
          <p:nvPr/>
        </p:nvCxnSpPr>
        <p:spPr>
          <a:xfrm>
            <a:off x="6096000" y="1222037"/>
            <a:ext cx="0" cy="5207043"/>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FC50781E-E36C-B203-435E-9C0DE0A36975}"/>
              </a:ext>
            </a:extLst>
          </p:cNvPr>
          <p:cNvSpPr>
            <a:spLocks noGrp="1"/>
          </p:cNvSpPr>
          <p:nvPr/>
        </p:nvSpPr>
        <p:spPr>
          <a:xfrm>
            <a:off x="6786995" y="1222038"/>
            <a:ext cx="171276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a:t>
            </a:r>
          </a:p>
        </p:txBody>
      </p:sp>
      <p:sp>
        <p:nvSpPr>
          <p:cNvPr id="8" name="Titre 1">
            <a:extLst>
              <a:ext uri="{FF2B5EF4-FFF2-40B4-BE49-F238E27FC236}">
                <a16:creationId xmlns:a16="http://schemas.microsoft.com/office/drawing/2014/main" id="{25C21F76-FAA1-AE6A-8625-AFCACED9E143}"/>
              </a:ext>
            </a:extLst>
          </p:cNvPr>
          <p:cNvSpPr>
            <a:spLocks noGrp="1"/>
          </p:cNvSpPr>
          <p:nvPr/>
        </p:nvSpPr>
        <p:spPr>
          <a:xfrm>
            <a:off x="1195301" y="1222037"/>
            <a:ext cx="171276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a:t>
            </a:r>
          </a:p>
        </p:txBody>
      </p:sp>
      <p:pic>
        <p:nvPicPr>
          <p:cNvPr id="1026" name="Picture 2">
            <a:extLst>
              <a:ext uri="{FF2B5EF4-FFF2-40B4-BE49-F238E27FC236}">
                <a16:creationId xmlns:a16="http://schemas.microsoft.com/office/drawing/2014/main" id="{43BFEDC2-79C4-6B00-550F-41C79DC8C5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1744" y="210978"/>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Image 10">
            <a:extLst>
              <a:ext uri="{FF2B5EF4-FFF2-40B4-BE49-F238E27FC236}">
                <a16:creationId xmlns:a16="http://schemas.microsoft.com/office/drawing/2014/main" id="{772CD01D-39DD-CFCC-A862-A851BAC5A687}"/>
              </a:ext>
            </a:extLst>
          </p:cNvPr>
          <p:cNvPicPr>
            <a:picLocks noChangeAspect="1"/>
          </p:cNvPicPr>
          <p:nvPr/>
        </p:nvPicPr>
        <p:blipFill>
          <a:blip r:embed="rId4"/>
          <a:stretch>
            <a:fillRect/>
          </a:stretch>
        </p:blipFill>
        <p:spPr>
          <a:xfrm>
            <a:off x="166602" y="2774453"/>
            <a:ext cx="5558790" cy="2211060"/>
          </a:xfrm>
          <a:prstGeom prst="rect">
            <a:avLst/>
          </a:prstGeom>
        </p:spPr>
      </p:pic>
      <p:pic>
        <p:nvPicPr>
          <p:cNvPr id="13" name="Image 12">
            <a:extLst>
              <a:ext uri="{FF2B5EF4-FFF2-40B4-BE49-F238E27FC236}">
                <a16:creationId xmlns:a16="http://schemas.microsoft.com/office/drawing/2014/main" id="{B55B78FA-9829-144A-A4B7-0739AEDE3BB9}"/>
              </a:ext>
            </a:extLst>
          </p:cNvPr>
          <p:cNvPicPr>
            <a:picLocks noChangeAspect="1"/>
          </p:cNvPicPr>
          <p:nvPr/>
        </p:nvPicPr>
        <p:blipFill>
          <a:blip r:embed="rId5"/>
          <a:stretch>
            <a:fillRect/>
          </a:stretch>
        </p:blipFill>
        <p:spPr>
          <a:xfrm>
            <a:off x="6416965" y="2774453"/>
            <a:ext cx="5366239" cy="2109274"/>
          </a:xfrm>
          <a:prstGeom prst="rect">
            <a:avLst/>
          </a:prstGeom>
        </p:spPr>
      </p:pic>
    </p:spTree>
    <p:extLst>
      <p:ext uri="{BB962C8B-B14F-4D97-AF65-F5344CB8AC3E}">
        <p14:creationId xmlns:p14="http://schemas.microsoft.com/office/powerpoint/2010/main" val="4009376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Rectangle : coins arrondis 1">
            <a:extLst>
              <a:ext uri="{FF2B5EF4-FFF2-40B4-BE49-F238E27FC236}">
                <a16:creationId xmlns:a16="http://schemas.microsoft.com/office/drawing/2014/main" id="{6EB8AAD4-2594-8AE2-D795-1242AE370385}"/>
              </a:ext>
            </a:extLst>
          </p:cNvPr>
          <p:cNvSpPr/>
          <p:nvPr/>
        </p:nvSpPr>
        <p:spPr>
          <a:xfrm>
            <a:off x="1632080" y="1263955"/>
            <a:ext cx="4045752" cy="3402461"/>
          </a:xfrm>
          <a:prstGeom prst="roundRect">
            <a:avLst>
              <a:gd name="adj" fmla="val 2843"/>
            </a:avLst>
          </a:prstGeom>
          <a:noFill/>
          <a:ln w="571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nSpc>
                <a:spcPct val="107000"/>
              </a:lnSpc>
              <a:spcAft>
                <a:spcPts val="800"/>
              </a:spcAft>
            </a:pPr>
            <a:endParaRPr lang="fr-FR" sz="1800" kern="100">
              <a:solidFill>
                <a:srgbClr val="000000"/>
              </a:solidFill>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p:txBody>
      </p:sp>
      <p:cxnSp>
        <p:nvCxnSpPr>
          <p:cNvPr id="9" name="Connecteur droit 8">
            <a:extLst>
              <a:ext uri="{FF2B5EF4-FFF2-40B4-BE49-F238E27FC236}">
                <a16:creationId xmlns:a16="http://schemas.microsoft.com/office/drawing/2014/main" id="{B9FA3ADF-F302-4EE9-2C1F-CF6AF41A3C06}"/>
              </a:ext>
            </a:extLst>
          </p:cNvPr>
          <p:cNvCxnSpPr/>
          <p:nvPr/>
        </p:nvCxnSpPr>
        <p:spPr>
          <a:xfrm>
            <a:off x="6005388" y="1157258"/>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Zone de texte 2">
            <a:extLst>
              <a:ext uri="{FF2B5EF4-FFF2-40B4-BE49-F238E27FC236}">
                <a16:creationId xmlns:a16="http://schemas.microsoft.com/office/drawing/2014/main" id="{39509B8E-EC94-075E-B985-628A215DF79E}"/>
              </a:ext>
            </a:extLst>
          </p:cNvPr>
          <p:cNvSpPr txBox="1"/>
          <p:nvPr/>
        </p:nvSpPr>
        <p:spPr>
          <a:xfrm>
            <a:off x="2182519" y="4863767"/>
            <a:ext cx="3595982" cy="1205966"/>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3200" spc="-35" dirty="0">
                <a:solidFill>
                  <a:srgbClr val="231F20"/>
                </a:solidFill>
                <a:effectLst/>
                <a:ea typeface="Arial" panose="020B0604020202020204" pitchFamily="34" charset="0"/>
                <a:cs typeface="Times New Roman" panose="02020603050405020304" pitchFamily="18" charset="0"/>
              </a:rPr>
              <a:t>C’est l’après-midi. </a:t>
            </a:r>
          </a:p>
          <a:p>
            <a:pPr>
              <a:spcBef>
                <a:spcPts val="440"/>
              </a:spcBef>
              <a:spcAft>
                <a:spcPts val="0"/>
              </a:spcAft>
            </a:pPr>
            <a:r>
              <a:rPr lang="fr-FR" sz="3200" b="1" spc="-35" dirty="0">
                <a:solidFill>
                  <a:srgbClr val="231F20"/>
                </a:solidFill>
                <a:effectLst/>
                <a:ea typeface="Arial" panose="020B0604020202020204" pitchFamily="34" charset="0"/>
                <a:cs typeface="Times New Roman" panose="02020603050405020304" pitchFamily="18" charset="0"/>
              </a:rPr>
              <a:t>Quelle heure est-il ? </a:t>
            </a:r>
            <a:endParaRPr lang="fr-FR" sz="3200" b="1" dirty="0">
              <a:effectLst/>
              <a:ea typeface="Arial" panose="020B0604020202020204" pitchFamily="34" charset="0"/>
              <a:cs typeface="Times New Roman" panose="02020603050405020304" pitchFamily="18" charset="0"/>
            </a:endParaRPr>
          </a:p>
          <a:p>
            <a:endParaRPr lang="fr-FR" sz="1600" dirty="0">
              <a:solidFill>
                <a:srgbClr val="231F20"/>
              </a:solidFill>
              <a:effectLst/>
              <a:ea typeface="Calibri" panose="020F0502020204030204" pitchFamily="34" charset="0"/>
            </a:endParaRPr>
          </a:p>
        </p:txBody>
      </p:sp>
      <p:sp>
        <p:nvSpPr>
          <p:cNvPr id="11" name="Organigramme : Connecteur 10">
            <a:extLst>
              <a:ext uri="{FF2B5EF4-FFF2-40B4-BE49-F238E27FC236}">
                <a16:creationId xmlns:a16="http://schemas.microsoft.com/office/drawing/2014/main" id="{F2ECC9E7-1979-899D-0134-79E2D869485F}"/>
              </a:ext>
            </a:extLst>
          </p:cNvPr>
          <p:cNvSpPr/>
          <p:nvPr/>
        </p:nvSpPr>
        <p:spPr>
          <a:xfrm>
            <a:off x="1759430" y="4962548"/>
            <a:ext cx="392403" cy="392403"/>
          </a:xfrm>
          <a:prstGeom prst="flowChartConnector">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2400" b="1" dirty="0"/>
              <a:t>1</a:t>
            </a:r>
          </a:p>
        </p:txBody>
      </p:sp>
      <p:pic>
        <p:nvPicPr>
          <p:cNvPr id="13" name="Picture 2" descr="horloge de gare lepaute">
            <a:extLst>
              <a:ext uri="{FF2B5EF4-FFF2-40B4-BE49-F238E27FC236}">
                <a16:creationId xmlns:a16="http://schemas.microsoft.com/office/drawing/2014/main" id="{BCFFDFF8-8423-9BE2-E6F3-EC2D8F1665E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17820" r="2814" b="14750"/>
          <a:stretch/>
        </p:blipFill>
        <p:spPr bwMode="auto">
          <a:xfrm>
            <a:off x="2035528" y="1415456"/>
            <a:ext cx="3238855" cy="3085637"/>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D3CB1BA7-E540-0B45-20D2-221B18693445}"/>
              </a:ext>
            </a:extLst>
          </p:cNvPr>
          <p:cNvPicPr>
            <a:picLocks noChangeAspect="1"/>
          </p:cNvPicPr>
          <p:nvPr/>
        </p:nvPicPr>
        <p:blipFill rotWithShape="1">
          <a:blip r:embed="rId5">
            <a:extLst>
              <a:ext uri="{28A0092B-C50C-407E-A947-70E740481C1C}">
                <a14:useLocalDpi xmlns:a14="http://schemas.microsoft.com/office/drawing/2010/main" val="0"/>
              </a:ext>
            </a:extLst>
          </a:blip>
          <a:srcRect l="19426" r="28366"/>
          <a:stretch/>
        </p:blipFill>
        <p:spPr>
          <a:xfrm>
            <a:off x="6885008" y="1339806"/>
            <a:ext cx="2606165" cy="3326610"/>
          </a:xfrm>
          <a:prstGeom prst="rect">
            <a:avLst/>
          </a:prstGeom>
        </p:spPr>
      </p:pic>
      <p:sp>
        <p:nvSpPr>
          <p:cNvPr id="15" name="Rectangle : coins arrondis 14">
            <a:extLst>
              <a:ext uri="{FF2B5EF4-FFF2-40B4-BE49-F238E27FC236}">
                <a16:creationId xmlns:a16="http://schemas.microsoft.com/office/drawing/2014/main" id="{F3E2D7BB-328B-4907-3BEA-ADE49432BF40}"/>
              </a:ext>
            </a:extLst>
          </p:cNvPr>
          <p:cNvSpPr/>
          <p:nvPr/>
        </p:nvSpPr>
        <p:spPr>
          <a:xfrm>
            <a:off x="6279789" y="1261120"/>
            <a:ext cx="4045752" cy="3402461"/>
          </a:xfrm>
          <a:prstGeom prst="roundRect">
            <a:avLst>
              <a:gd name="adj" fmla="val 2843"/>
            </a:avLst>
          </a:prstGeom>
          <a:noFill/>
          <a:ln w="5715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nSpc>
                <a:spcPct val="107000"/>
              </a:lnSpc>
              <a:spcAft>
                <a:spcPts val="800"/>
              </a:spcAft>
            </a:pPr>
            <a:endParaRPr lang="fr-FR" sz="1800" kern="100">
              <a:solidFill>
                <a:srgbClr val="000000"/>
              </a:solidFill>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p:txBody>
      </p:sp>
      <p:sp>
        <p:nvSpPr>
          <p:cNvPr id="16" name="Zone de texte 2">
            <a:extLst>
              <a:ext uri="{FF2B5EF4-FFF2-40B4-BE49-F238E27FC236}">
                <a16:creationId xmlns:a16="http://schemas.microsoft.com/office/drawing/2014/main" id="{F145CA7F-7904-E99F-A4F9-66EB810FB993}"/>
              </a:ext>
            </a:extLst>
          </p:cNvPr>
          <p:cNvSpPr txBox="1"/>
          <p:nvPr/>
        </p:nvSpPr>
        <p:spPr>
          <a:xfrm>
            <a:off x="6722635" y="4863766"/>
            <a:ext cx="3578470" cy="1478007"/>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spcBef>
                <a:spcPts val="440"/>
              </a:spcBef>
              <a:spcAft>
                <a:spcPts val="0"/>
              </a:spcAft>
            </a:pPr>
            <a:r>
              <a:rPr lang="fr-FR" sz="3200" spc="-35" dirty="0">
                <a:solidFill>
                  <a:srgbClr val="231F20"/>
                </a:solidFill>
                <a:effectLst/>
                <a:ea typeface="Arial" panose="020B0604020202020204" pitchFamily="34" charset="0"/>
                <a:cs typeface="Times New Roman" panose="02020603050405020304" pitchFamily="18" charset="0"/>
              </a:rPr>
              <a:t>C’est le matin. </a:t>
            </a:r>
          </a:p>
          <a:p>
            <a:pPr>
              <a:spcBef>
                <a:spcPts val="440"/>
              </a:spcBef>
              <a:spcAft>
                <a:spcPts val="0"/>
              </a:spcAft>
            </a:pPr>
            <a:r>
              <a:rPr lang="fr-FR" sz="3200" b="1" spc="-35" dirty="0">
                <a:solidFill>
                  <a:srgbClr val="231F20"/>
                </a:solidFill>
                <a:effectLst/>
                <a:ea typeface="Arial" panose="020B0604020202020204" pitchFamily="34" charset="0"/>
                <a:cs typeface="Times New Roman" panose="02020603050405020304" pitchFamily="18" charset="0"/>
              </a:rPr>
              <a:t>Quelle heure est-il ? </a:t>
            </a:r>
            <a:endParaRPr lang="fr-FR" sz="3200" b="1" dirty="0">
              <a:effectLst/>
              <a:ea typeface="Arial" panose="020B0604020202020204" pitchFamily="34" charset="0"/>
              <a:cs typeface="Times New Roman" panose="02020603050405020304" pitchFamily="18" charset="0"/>
            </a:endParaRPr>
          </a:p>
          <a:p>
            <a:endParaRPr lang="fr-FR" sz="1600" dirty="0">
              <a:solidFill>
                <a:srgbClr val="231F20"/>
              </a:solidFill>
              <a:effectLst/>
              <a:ea typeface="Calibri" panose="020F0502020204030204" pitchFamily="34" charset="0"/>
            </a:endParaRPr>
          </a:p>
          <a:p>
            <a:endParaRPr lang="fr-FR" sz="3200" b="1" dirty="0">
              <a:solidFill>
                <a:srgbClr val="231F20"/>
              </a:solidFill>
              <a:effectLst/>
              <a:ea typeface="Calibri" panose="020F0502020204030204" pitchFamily="34" charset="0"/>
            </a:endParaRPr>
          </a:p>
        </p:txBody>
      </p:sp>
      <p:sp>
        <p:nvSpPr>
          <p:cNvPr id="17" name="Organigramme : Connecteur 16">
            <a:extLst>
              <a:ext uri="{FF2B5EF4-FFF2-40B4-BE49-F238E27FC236}">
                <a16:creationId xmlns:a16="http://schemas.microsoft.com/office/drawing/2014/main" id="{3228A7FD-C71A-939E-2ACA-452BF8553E55}"/>
              </a:ext>
            </a:extLst>
          </p:cNvPr>
          <p:cNvSpPr/>
          <p:nvPr/>
        </p:nvSpPr>
        <p:spPr>
          <a:xfrm>
            <a:off x="6308092" y="4962547"/>
            <a:ext cx="392403" cy="392403"/>
          </a:xfrm>
          <a:prstGeom prst="flowChartConnector">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2400" b="1" dirty="0"/>
              <a:t>1</a:t>
            </a:r>
          </a:p>
        </p:txBody>
      </p:sp>
    </p:spTree>
    <p:extLst>
      <p:ext uri="{BB962C8B-B14F-4D97-AF65-F5344CB8AC3E}">
        <p14:creationId xmlns:p14="http://schemas.microsoft.com/office/powerpoint/2010/main" val="23848891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0536A-66AA-010E-F300-B064B0EDE736}"/>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073B16CD-319E-AF56-173C-B6EC7A6B022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5" name="Picture 2">
            <a:extLst>
              <a:ext uri="{FF2B5EF4-FFF2-40B4-BE49-F238E27FC236}">
                <a16:creationId xmlns:a16="http://schemas.microsoft.com/office/drawing/2014/main" id="{226E7B12-AD5A-D58C-31D7-237CB13D20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6" name="Connecteur droit 5">
            <a:extLst>
              <a:ext uri="{FF2B5EF4-FFF2-40B4-BE49-F238E27FC236}">
                <a16:creationId xmlns:a16="http://schemas.microsoft.com/office/drawing/2014/main" id="{C63564BF-714C-954C-FDC9-107F2B2CE722}"/>
              </a:ext>
            </a:extLst>
          </p:cNvPr>
          <p:cNvCxnSpPr/>
          <p:nvPr/>
        </p:nvCxnSpPr>
        <p:spPr>
          <a:xfrm>
            <a:off x="6024780" y="995353"/>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2" descr="horloge de gare lepaute">
            <a:extLst>
              <a:ext uri="{FF2B5EF4-FFF2-40B4-BE49-F238E27FC236}">
                <a16:creationId xmlns:a16="http://schemas.microsoft.com/office/drawing/2014/main" id="{2AD253AC-B795-AA1B-2556-8A9C447CD31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814" t="17820" r="2814" b="14750"/>
          <a:stretch/>
        </p:blipFill>
        <p:spPr bwMode="auto">
          <a:xfrm>
            <a:off x="2054920" y="1253551"/>
            <a:ext cx="3238855" cy="3085637"/>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AD0E41AF-17DA-E71D-4F4E-3B0AAC4713E3}"/>
              </a:ext>
            </a:extLst>
          </p:cNvPr>
          <p:cNvPicPr>
            <a:picLocks noChangeAspect="1"/>
          </p:cNvPicPr>
          <p:nvPr/>
        </p:nvPicPr>
        <p:blipFill rotWithShape="1">
          <a:blip r:embed="rId5">
            <a:extLst>
              <a:ext uri="{28A0092B-C50C-407E-A947-70E740481C1C}">
                <a14:useLocalDpi xmlns:a14="http://schemas.microsoft.com/office/drawing/2010/main" val="0"/>
              </a:ext>
            </a:extLst>
          </a:blip>
          <a:srcRect l="19426" r="28366"/>
          <a:stretch/>
        </p:blipFill>
        <p:spPr>
          <a:xfrm>
            <a:off x="6904400" y="1177901"/>
            <a:ext cx="2606165" cy="3326610"/>
          </a:xfrm>
          <a:prstGeom prst="rect">
            <a:avLst/>
          </a:prstGeom>
        </p:spPr>
      </p:pic>
      <p:sp>
        <p:nvSpPr>
          <p:cNvPr id="9" name="Organigramme : Connecteur 8">
            <a:extLst>
              <a:ext uri="{FF2B5EF4-FFF2-40B4-BE49-F238E27FC236}">
                <a16:creationId xmlns:a16="http://schemas.microsoft.com/office/drawing/2014/main" id="{0E0A59D4-DA47-E1E6-5F5D-203E8DB599A4}"/>
              </a:ext>
            </a:extLst>
          </p:cNvPr>
          <p:cNvSpPr/>
          <p:nvPr/>
        </p:nvSpPr>
        <p:spPr>
          <a:xfrm>
            <a:off x="1612689" y="4701861"/>
            <a:ext cx="392403" cy="392403"/>
          </a:xfrm>
          <a:prstGeom prst="flowChartConnector">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2400" b="1" dirty="0"/>
              <a:t>2</a:t>
            </a:r>
          </a:p>
        </p:txBody>
      </p:sp>
      <p:sp>
        <p:nvSpPr>
          <p:cNvPr id="10" name="Zone de texte 2">
            <a:extLst>
              <a:ext uri="{FF2B5EF4-FFF2-40B4-BE49-F238E27FC236}">
                <a16:creationId xmlns:a16="http://schemas.microsoft.com/office/drawing/2014/main" id="{58BEDFC7-E6FA-2FE5-1790-EA293E83AA25}"/>
              </a:ext>
            </a:extLst>
          </p:cNvPr>
          <p:cNvSpPr txBox="1"/>
          <p:nvPr/>
        </p:nvSpPr>
        <p:spPr>
          <a:xfrm>
            <a:off x="2034511" y="4414074"/>
            <a:ext cx="3790901" cy="205328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1600" dirty="0">
              <a:solidFill>
                <a:srgbClr val="231F20"/>
              </a:solidFill>
              <a:effectLst/>
              <a:ea typeface="Calibri" panose="020F0502020204030204" pitchFamily="34" charset="0"/>
            </a:endParaRPr>
          </a:p>
          <a:p>
            <a:r>
              <a:rPr lang="fr-FR" sz="2800" dirty="0">
                <a:solidFill>
                  <a:srgbClr val="231F20"/>
                </a:solidFill>
                <a:ea typeface="Calibri" panose="020F0502020204030204" pitchFamily="34" charset="0"/>
              </a:rPr>
              <a:t>Je monte dans le train pour un voyage qui dure  3 heures. </a:t>
            </a:r>
          </a:p>
          <a:p>
            <a:r>
              <a:rPr lang="fr-FR" sz="2800" b="1" dirty="0">
                <a:solidFill>
                  <a:srgbClr val="231F20"/>
                </a:solidFill>
                <a:ea typeface="Calibri" panose="020F0502020204030204" pitchFamily="34" charset="0"/>
              </a:rPr>
              <a:t>À quelle heure j’arrive ? </a:t>
            </a:r>
            <a:endParaRPr lang="fr-FR" sz="2800" b="1" kern="100" dirty="0">
              <a:effectLst/>
              <a:ea typeface="Calibri" panose="020F0502020204030204" pitchFamily="34" charset="0"/>
              <a:cs typeface="Times New Roman" panose="02020603050405020304" pitchFamily="18" charset="0"/>
            </a:endParaRPr>
          </a:p>
        </p:txBody>
      </p:sp>
      <p:sp>
        <p:nvSpPr>
          <p:cNvPr id="11" name="Rectangle : coins arrondis 10">
            <a:extLst>
              <a:ext uri="{FF2B5EF4-FFF2-40B4-BE49-F238E27FC236}">
                <a16:creationId xmlns:a16="http://schemas.microsoft.com/office/drawing/2014/main" id="{02837756-707E-DF16-40E4-2172B1AE470C}"/>
              </a:ext>
            </a:extLst>
          </p:cNvPr>
          <p:cNvSpPr/>
          <p:nvPr/>
        </p:nvSpPr>
        <p:spPr>
          <a:xfrm>
            <a:off x="1651472" y="1102050"/>
            <a:ext cx="4045752" cy="3402461"/>
          </a:xfrm>
          <a:prstGeom prst="roundRect">
            <a:avLst>
              <a:gd name="adj" fmla="val 2843"/>
            </a:avLst>
          </a:prstGeom>
          <a:noFill/>
          <a:ln w="57150">
            <a:solidFill>
              <a:srgbClr val="00B0F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nSpc>
                <a:spcPct val="107000"/>
              </a:lnSpc>
              <a:spcAft>
                <a:spcPts val="800"/>
              </a:spcAft>
            </a:pPr>
            <a:endParaRPr lang="fr-FR" sz="1800" kern="100">
              <a:solidFill>
                <a:srgbClr val="000000"/>
              </a:solidFill>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p:txBody>
      </p:sp>
      <p:sp>
        <p:nvSpPr>
          <p:cNvPr id="12" name="Organigramme : Connecteur 11">
            <a:extLst>
              <a:ext uri="{FF2B5EF4-FFF2-40B4-BE49-F238E27FC236}">
                <a16:creationId xmlns:a16="http://schemas.microsoft.com/office/drawing/2014/main" id="{71D00B63-D1AB-68A7-673E-0113AE514E9B}"/>
              </a:ext>
            </a:extLst>
          </p:cNvPr>
          <p:cNvSpPr/>
          <p:nvPr/>
        </p:nvSpPr>
        <p:spPr>
          <a:xfrm>
            <a:off x="6099812" y="4789463"/>
            <a:ext cx="392403" cy="392403"/>
          </a:xfrm>
          <a:prstGeom prst="flowChartConnector">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2400" b="1" dirty="0"/>
              <a:t>2</a:t>
            </a:r>
          </a:p>
        </p:txBody>
      </p:sp>
      <p:sp>
        <p:nvSpPr>
          <p:cNvPr id="13" name="Zone de texte 2">
            <a:extLst>
              <a:ext uri="{FF2B5EF4-FFF2-40B4-BE49-F238E27FC236}">
                <a16:creationId xmlns:a16="http://schemas.microsoft.com/office/drawing/2014/main" id="{59411935-6921-CDF9-C5E2-B1BBCE14CD7C}"/>
              </a:ext>
            </a:extLst>
          </p:cNvPr>
          <p:cNvSpPr txBox="1"/>
          <p:nvPr/>
        </p:nvSpPr>
        <p:spPr>
          <a:xfrm>
            <a:off x="6521634" y="4450400"/>
            <a:ext cx="3790901" cy="205328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fr-FR" sz="1600" dirty="0">
              <a:solidFill>
                <a:srgbClr val="231F20"/>
              </a:solidFill>
              <a:effectLst/>
              <a:ea typeface="Calibri" panose="020F0502020204030204" pitchFamily="34" charset="0"/>
            </a:endParaRPr>
          </a:p>
          <a:p>
            <a:r>
              <a:rPr lang="fr-FR" sz="2800" dirty="0">
                <a:solidFill>
                  <a:srgbClr val="231F20"/>
                </a:solidFill>
                <a:ea typeface="Calibri" panose="020F0502020204030204" pitchFamily="34" charset="0"/>
              </a:rPr>
              <a:t>Je monte dans le train pour un voyage qui dure  6 heures. </a:t>
            </a:r>
          </a:p>
          <a:p>
            <a:r>
              <a:rPr lang="fr-FR" sz="2800" b="1" dirty="0">
                <a:solidFill>
                  <a:srgbClr val="231F20"/>
                </a:solidFill>
                <a:ea typeface="Calibri" panose="020F0502020204030204" pitchFamily="34" charset="0"/>
              </a:rPr>
              <a:t>À quelle heure j’arrive ? </a:t>
            </a:r>
            <a:endParaRPr lang="fr-FR" sz="2800" b="1" kern="100" dirty="0">
              <a:effectLst/>
              <a:ea typeface="Calibri" panose="020F0502020204030204" pitchFamily="34" charset="0"/>
              <a:cs typeface="Times New Roman" panose="02020603050405020304" pitchFamily="18" charset="0"/>
            </a:endParaRPr>
          </a:p>
        </p:txBody>
      </p:sp>
      <p:sp>
        <p:nvSpPr>
          <p:cNvPr id="14" name="Rectangle : coins arrondis 13">
            <a:extLst>
              <a:ext uri="{FF2B5EF4-FFF2-40B4-BE49-F238E27FC236}">
                <a16:creationId xmlns:a16="http://schemas.microsoft.com/office/drawing/2014/main" id="{3D619779-5173-9BB6-EEF1-0CB38E25249E}"/>
              </a:ext>
            </a:extLst>
          </p:cNvPr>
          <p:cNvSpPr/>
          <p:nvPr/>
        </p:nvSpPr>
        <p:spPr>
          <a:xfrm>
            <a:off x="6299181" y="1099215"/>
            <a:ext cx="4045752" cy="3402461"/>
          </a:xfrm>
          <a:prstGeom prst="roundRect">
            <a:avLst>
              <a:gd name="adj" fmla="val 2843"/>
            </a:avLst>
          </a:prstGeom>
          <a:noFill/>
          <a:ln w="57150">
            <a:solidFill>
              <a:schemeClr val="accent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t"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nSpc>
                <a:spcPct val="107000"/>
              </a:lnSpc>
              <a:spcAft>
                <a:spcPts val="800"/>
              </a:spcAft>
            </a:pPr>
            <a:endParaRPr lang="fr-FR" sz="1800" kern="100">
              <a:solidFill>
                <a:srgbClr val="000000"/>
              </a:solidFill>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a:p>
            <a:pPr>
              <a:lnSpc>
                <a:spcPct val="107000"/>
              </a:lnSpc>
              <a:spcAft>
                <a:spcPts val="800"/>
              </a:spcAft>
            </a:pPr>
            <a:r>
              <a:rPr lang="fr-FR" sz="1800" kern="100">
                <a:solidFill>
                  <a:srgbClr val="000000"/>
                </a:solidFill>
                <a:effectLst/>
                <a:ea typeface="Calibri" panose="020F0502020204030204" pitchFamily="34" charset="0"/>
                <a:cs typeface="Times New Roman" panose="02020603050405020304" pitchFamily="18" charset="0"/>
              </a:rPr>
              <a:t> </a:t>
            </a:r>
            <a:endParaRPr lang="fr-FR" sz="1100" kern="1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62345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628650" y="2641987"/>
              <a:ext cx="7886700" cy="1904226"/>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sais mesurer des longueurs.</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sais interpréter, représenter, écrire et lire des fractions. </a:t>
              </a:r>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397625" y="3173393"/>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94" y="240345"/>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D2E39166-C095-71D1-98BF-4B5249305CE7}"/>
              </a:ext>
            </a:extLst>
          </p:cNvPr>
          <p:cNvPicPr>
            <a:picLocks noChangeAspect="1"/>
          </p:cNvPicPr>
          <p:nvPr/>
        </p:nvPicPr>
        <p:blipFill>
          <a:blip r:embed="rId4"/>
          <a:stretch>
            <a:fillRect/>
          </a:stretch>
        </p:blipFill>
        <p:spPr>
          <a:xfrm>
            <a:off x="6347915" y="3385988"/>
            <a:ext cx="832963" cy="3043092"/>
          </a:xfrm>
          <a:prstGeom prst="rect">
            <a:avLst/>
          </a:prstGeom>
        </p:spPr>
      </p:pic>
      <p:pic>
        <p:nvPicPr>
          <p:cNvPr id="10" name="Image 9">
            <a:extLst>
              <a:ext uri="{FF2B5EF4-FFF2-40B4-BE49-F238E27FC236}">
                <a16:creationId xmlns:a16="http://schemas.microsoft.com/office/drawing/2014/main" id="{FE0E7DB2-A0BA-1D8A-3A15-CCDCD3445C96}"/>
              </a:ext>
            </a:extLst>
          </p:cNvPr>
          <p:cNvPicPr>
            <a:picLocks noChangeAspect="1"/>
          </p:cNvPicPr>
          <p:nvPr/>
        </p:nvPicPr>
        <p:blipFill>
          <a:blip r:embed="rId5"/>
          <a:stretch>
            <a:fillRect/>
          </a:stretch>
        </p:blipFill>
        <p:spPr>
          <a:xfrm>
            <a:off x="7314260" y="5186931"/>
            <a:ext cx="820396" cy="1242149"/>
          </a:xfrm>
          <a:prstGeom prst="rect">
            <a:avLst/>
          </a:prstGeom>
        </p:spPr>
      </p:pic>
      <p:sp>
        <p:nvSpPr>
          <p:cNvPr id="14" name="ZoneTexte 13">
            <a:extLst>
              <a:ext uri="{FF2B5EF4-FFF2-40B4-BE49-F238E27FC236}">
                <a16:creationId xmlns:a16="http://schemas.microsoft.com/office/drawing/2014/main" id="{57ACB88D-4EFC-016E-3A61-62F524F048D1}"/>
              </a:ext>
            </a:extLst>
          </p:cNvPr>
          <p:cNvSpPr txBox="1"/>
          <p:nvPr/>
        </p:nvSpPr>
        <p:spPr>
          <a:xfrm>
            <a:off x="7314260" y="240345"/>
            <a:ext cx="4361582" cy="4401205"/>
          </a:xfrm>
          <a:prstGeom prst="rect">
            <a:avLst/>
          </a:prstGeom>
          <a:noFill/>
        </p:spPr>
        <p:txBody>
          <a:bodyPr wrap="square">
            <a:spAutoFit/>
          </a:bodyPr>
          <a:lstStyle/>
          <a:p>
            <a:r>
              <a:rPr lang="fr-FR" sz="3200" b="1" dirty="0"/>
              <a:t>J’ai un défi. </a:t>
            </a:r>
          </a:p>
          <a:p>
            <a:endParaRPr lang="fr-FR" sz="3200" b="1" dirty="0"/>
          </a:p>
          <a:p>
            <a:r>
              <a:rPr lang="fr-FR" sz="2400" dirty="0"/>
              <a:t>Chacun dispose d’une bouteille d’eau remplie et de 3 verres.</a:t>
            </a:r>
          </a:p>
          <a:p>
            <a:r>
              <a:rPr lang="fr-FR" sz="2400" dirty="0"/>
              <a:t>Il faut faire deux choses : </a:t>
            </a:r>
          </a:p>
          <a:p>
            <a:r>
              <a:rPr lang="fr-FR" sz="2400" dirty="0"/>
              <a:t>	- Partager toute la bouteille, sans en perdre, équitablement entre les 3 verres.</a:t>
            </a:r>
          </a:p>
          <a:p>
            <a:r>
              <a:rPr lang="fr-FR" sz="2400" dirty="0"/>
              <a:t> 	- Trouver quelle fraction de la grande bouteille représente chaque verre. </a:t>
            </a:r>
          </a:p>
        </p:txBody>
      </p:sp>
      <p:pic>
        <p:nvPicPr>
          <p:cNvPr id="15" name="Image 14">
            <a:extLst>
              <a:ext uri="{FF2B5EF4-FFF2-40B4-BE49-F238E27FC236}">
                <a16:creationId xmlns:a16="http://schemas.microsoft.com/office/drawing/2014/main" id="{9FD3E7BC-05A2-2985-BBCE-B65405AF2E84}"/>
              </a:ext>
            </a:extLst>
          </p:cNvPr>
          <p:cNvPicPr>
            <a:picLocks noChangeAspect="1"/>
          </p:cNvPicPr>
          <p:nvPr/>
        </p:nvPicPr>
        <p:blipFill>
          <a:blip r:embed="rId5"/>
          <a:stretch>
            <a:fillRect/>
          </a:stretch>
        </p:blipFill>
        <p:spPr>
          <a:xfrm>
            <a:off x="8289369" y="5186930"/>
            <a:ext cx="820396" cy="1242149"/>
          </a:xfrm>
          <a:prstGeom prst="rect">
            <a:avLst/>
          </a:prstGeom>
        </p:spPr>
      </p:pic>
      <p:pic>
        <p:nvPicPr>
          <p:cNvPr id="16" name="Image 15">
            <a:extLst>
              <a:ext uri="{FF2B5EF4-FFF2-40B4-BE49-F238E27FC236}">
                <a16:creationId xmlns:a16="http://schemas.microsoft.com/office/drawing/2014/main" id="{6D2B0276-4470-2E67-5861-7C3C03605F84}"/>
              </a:ext>
            </a:extLst>
          </p:cNvPr>
          <p:cNvPicPr>
            <a:picLocks noChangeAspect="1"/>
          </p:cNvPicPr>
          <p:nvPr/>
        </p:nvPicPr>
        <p:blipFill>
          <a:blip r:embed="rId5"/>
          <a:stretch>
            <a:fillRect/>
          </a:stretch>
        </p:blipFill>
        <p:spPr>
          <a:xfrm>
            <a:off x="9264478" y="5186929"/>
            <a:ext cx="820396" cy="1242149"/>
          </a:xfrm>
          <a:prstGeom prst="rect">
            <a:avLst/>
          </a:prstGeom>
        </p:spPr>
      </p:pic>
      <p:pic>
        <p:nvPicPr>
          <p:cNvPr id="17" name="Picture 3">
            <a:extLst>
              <a:ext uri="{FF2B5EF4-FFF2-40B4-BE49-F238E27FC236}">
                <a16:creationId xmlns:a16="http://schemas.microsoft.com/office/drawing/2014/main" id="{457C4CDA-1232-945E-A95C-BF3B3C3D99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98796" y="348003"/>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Picture 3">
            <a:extLst>
              <a:ext uri="{FF2B5EF4-FFF2-40B4-BE49-F238E27FC236}">
                <a16:creationId xmlns:a16="http://schemas.microsoft.com/office/drawing/2014/main" id="{4559BE68-0D3F-589B-C7CF-A7981BAE65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8796" y="348003"/>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5">
            <a:extLst>
              <a:ext uri="{FF2B5EF4-FFF2-40B4-BE49-F238E27FC236}">
                <a16:creationId xmlns:a16="http://schemas.microsoft.com/office/drawing/2014/main" id="{07C0D1DE-69E9-A4CD-2305-AE567D74019F}"/>
              </a:ext>
            </a:extLst>
          </p:cNvPr>
          <p:cNvSpPr txBox="1"/>
          <p:nvPr/>
        </p:nvSpPr>
        <p:spPr>
          <a:xfrm>
            <a:off x="6411193" y="1166101"/>
            <a:ext cx="5237014" cy="2677656"/>
          </a:xfrm>
          <a:prstGeom prst="rect">
            <a:avLst/>
          </a:prstGeom>
          <a:noFill/>
        </p:spPr>
        <p:txBody>
          <a:bodyPr wrap="square">
            <a:spAutoFit/>
          </a:bodyPr>
          <a:lstStyle/>
          <a:p>
            <a:r>
              <a:rPr lang="fr-FR" sz="2800" dirty="0"/>
              <a:t>Si je partage chacun des gobelets dans deux autres gobelets, quelle fraction chaque petit gobelet va t-il représenter par rapport à la bouteille de départ ? </a:t>
            </a:r>
          </a:p>
          <a:p>
            <a:endParaRPr lang="fr-FR" sz="2800" dirty="0"/>
          </a:p>
        </p:txBody>
      </p:sp>
      <p:pic>
        <p:nvPicPr>
          <p:cNvPr id="10" name="Image 9">
            <a:extLst>
              <a:ext uri="{FF2B5EF4-FFF2-40B4-BE49-F238E27FC236}">
                <a16:creationId xmlns:a16="http://schemas.microsoft.com/office/drawing/2014/main" id="{D78CCE4E-9B7A-F50B-3F1D-42E9B0B1D334}"/>
              </a:ext>
            </a:extLst>
          </p:cNvPr>
          <p:cNvPicPr>
            <a:picLocks noChangeAspect="1"/>
          </p:cNvPicPr>
          <p:nvPr/>
        </p:nvPicPr>
        <p:blipFill>
          <a:blip r:embed="rId4"/>
          <a:stretch>
            <a:fillRect/>
          </a:stretch>
        </p:blipFill>
        <p:spPr>
          <a:xfrm>
            <a:off x="6347915" y="3385988"/>
            <a:ext cx="832963" cy="3043092"/>
          </a:xfrm>
          <a:prstGeom prst="rect">
            <a:avLst/>
          </a:prstGeom>
        </p:spPr>
      </p:pic>
      <p:pic>
        <p:nvPicPr>
          <p:cNvPr id="12" name="Image 11">
            <a:extLst>
              <a:ext uri="{FF2B5EF4-FFF2-40B4-BE49-F238E27FC236}">
                <a16:creationId xmlns:a16="http://schemas.microsoft.com/office/drawing/2014/main" id="{8A75B5D4-D6CB-9B74-4415-660576279517}"/>
              </a:ext>
            </a:extLst>
          </p:cNvPr>
          <p:cNvPicPr>
            <a:picLocks noChangeAspect="1"/>
          </p:cNvPicPr>
          <p:nvPr/>
        </p:nvPicPr>
        <p:blipFill>
          <a:blip r:embed="rId5"/>
          <a:stretch>
            <a:fillRect/>
          </a:stretch>
        </p:blipFill>
        <p:spPr>
          <a:xfrm>
            <a:off x="7314260" y="5186931"/>
            <a:ext cx="820396" cy="1242149"/>
          </a:xfrm>
          <a:prstGeom prst="rect">
            <a:avLst/>
          </a:prstGeom>
        </p:spPr>
      </p:pic>
      <p:pic>
        <p:nvPicPr>
          <p:cNvPr id="21" name="Image 20">
            <a:extLst>
              <a:ext uri="{FF2B5EF4-FFF2-40B4-BE49-F238E27FC236}">
                <a16:creationId xmlns:a16="http://schemas.microsoft.com/office/drawing/2014/main" id="{3CE3A4C4-679B-63BC-97CC-06860AC3CAB3}"/>
              </a:ext>
            </a:extLst>
          </p:cNvPr>
          <p:cNvPicPr>
            <a:picLocks noChangeAspect="1"/>
          </p:cNvPicPr>
          <p:nvPr/>
        </p:nvPicPr>
        <p:blipFill>
          <a:blip r:embed="rId5"/>
          <a:stretch>
            <a:fillRect/>
          </a:stretch>
        </p:blipFill>
        <p:spPr>
          <a:xfrm>
            <a:off x="8289369" y="5186930"/>
            <a:ext cx="820396" cy="1242149"/>
          </a:xfrm>
          <a:prstGeom prst="rect">
            <a:avLst/>
          </a:prstGeom>
        </p:spPr>
      </p:pic>
      <p:pic>
        <p:nvPicPr>
          <p:cNvPr id="22" name="Image 21">
            <a:extLst>
              <a:ext uri="{FF2B5EF4-FFF2-40B4-BE49-F238E27FC236}">
                <a16:creationId xmlns:a16="http://schemas.microsoft.com/office/drawing/2014/main" id="{E063C6BE-5D8B-7B8A-4837-AD37B22E6713}"/>
              </a:ext>
            </a:extLst>
          </p:cNvPr>
          <p:cNvPicPr>
            <a:picLocks noChangeAspect="1"/>
          </p:cNvPicPr>
          <p:nvPr/>
        </p:nvPicPr>
        <p:blipFill>
          <a:blip r:embed="rId5"/>
          <a:stretch>
            <a:fillRect/>
          </a:stretch>
        </p:blipFill>
        <p:spPr>
          <a:xfrm>
            <a:off x="9264478" y="5186929"/>
            <a:ext cx="820396" cy="1242149"/>
          </a:xfrm>
          <a:prstGeom prst="rect">
            <a:avLst/>
          </a:prstGeom>
        </p:spPr>
      </p:pic>
      <p:pic>
        <p:nvPicPr>
          <p:cNvPr id="23" name="Image 22">
            <a:extLst>
              <a:ext uri="{FF2B5EF4-FFF2-40B4-BE49-F238E27FC236}">
                <a16:creationId xmlns:a16="http://schemas.microsoft.com/office/drawing/2014/main" id="{032BADDD-B14C-67FB-3592-6E7EC5EF5033}"/>
              </a:ext>
            </a:extLst>
          </p:cNvPr>
          <p:cNvPicPr>
            <a:picLocks noChangeAspect="1"/>
          </p:cNvPicPr>
          <p:nvPr/>
        </p:nvPicPr>
        <p:blipFill>
          <a:blip r:embed="rId5"/>
          <a:stretch>
            <a:fillRect/>
          </a:stretch>
        </p:blipFill>
        <p:spPr>
          <a:xfrm>
            <a:off x="7483002" y="4173514"/>
            <a:ext cx="472928" cy="716053"/>
          </a:xfrm>
          <a:prstGeom prst="rect">
            <a:avLst/>
          </a:prstGeom>
        </p:spPr>
      </p:pic>
      <p:pic>
        <p:nvPicPr>
          <p:cNvPr id="24" name="Image 23">
            <a:extLst>
              <a:ext uri="{FF2B5EF4-FFF2-40B4-BE49-F238E27FC236}">
                <a16:creationId xmlns:a16="http://schemas.microsoft.com/office/drawing/2014/main" id="{695D1642-283D-381A-3CDE-0018EFC71FBF}"/>
              </a:ext>
            </a:extLst>
          </p:cNvPr>
          <p:cNvPicPr>
            <a:picLocks noChangeAspect="1"/>
          </p:cNvPicPr>
          <p:nvPr/>
        </p:nvPicPr>
        <p:blipFill>
          <a:blip r:embed="rId5"/>
          <a:stretch>
            <a:fillRect/>
          </a:stretch>
        </p:blipFill>
        <p:spPr>
          <a:xfrm>
            <a:off x="8187139" y="4173513"/>
            <a:ext cx="472928" cy="716053"/>
          </a:xfrm>
          <a:prstGeom prst="rect">
            <a:avLst/>
          </a:prstGeom>
        </p:spPr>
      </p:pic>
      <p:pic>
        <p:nvPicPr>
          <p:cNvPr id="25" name="Image 24">
            <a:extLst>
              <a:ext uri="{FF2B5EF4-FFF2-40B4-BE49-F238E27FC236}">
                <a16:creationId xmlns:a16="http://schemas.microsoft.com/office/drawing/2014/main" id="{39E0CA5D-DBA1-7F46-701B-AAA49CF257D7}"/>
              </a:ext>
            </a:extLst>
          </p:cNvPr>
          <p:cNvPicPr>
            <a:picLocks noChangeAspect="1"/>
          </p:cNvPicPr>
          <p:nvPr/>
        </p:nvPicPr>
        <p:blipFill>
          <a:blip r:embed="rId5"/>
          <a:stretch>
            <a:fillRect/>
          </a:stretch>
        </p:blipFill>
        <p:spPr>
          <a:xfrm>
            <a:off x="8962191" y="4174616"/>
            <a:ext cx="472928" cy="716053"/>
          </a:xfrm>
          <a:prstGeom prst="rect">
            <a:avLst/>
          </a:prstGeom>
        </p:spPr>
      </p:pic>
      <p:pic>
        <p:nvPicPr>
          <p:cNvPr id="26" name="Image 25">
            <a:extLst>
              <a:ext uri="{FF2B5EF4-FFF2-40B4-BE49-F238E27FC236}">
                <a16:creationId xmlns:a16="http://schemas.microsoft.com/office/drawing/2014/main" id="{A731DDF3-F8FA-2D49-4486-90D51DEC2EA4}"/>
              </a:ext>
            </a:extLst>
          </p:cNvPr>
          <p:cNvPicPr>
            <a:picLocks noChangeAspect="1"/>
          </p:cNvPicPr>
          <p:nvPr/>
        </p:nvPicPr>
        <p:blipFill>
          <a:blip r:embed="rId5"/>
          <a:stretch>
            <a:fillRect/>
          </a:stretch>
        </p:blipFill>
        <p:spPr>
          <a:xfrm>
            <a:off x="9737243" y="4173513"/>
            <a:ext cx="472928" cy="716053"/>
          </a:xfrm>
          <a:prstGeom prst="rect">
            <a:avLst/>
          </a:prstGeom>
        </p:spPr>
      </p:pic>
      <p:pic>
        <p:nvPicPr>
          <p:cNvPr id="30" name="Image 29">
            <a:extLst>
              <a:ext uri="{FF2B5EF4-FFF2-40B4-BE49-F238E27FC236}">
                <a16:creationId xmlns:a16="http://schemas.microsoft.com/office/drawing/2014/main" id="{324BB137-9E48-5143-08D5-E629B9591683}"/>
              </a:ext>
            </a:extLst>
          </p:cNvPr>
          <p:cNvPicPr>
            <a:picLocks noChangeAspect="1"/>
          </p:cNvPicPr>
          <p:nvPr/>
        </p:nvPicPr>
        <p:blipFill>
          <a:blip r:embed="rId6"/>
          <a:stretch>
            <a:fillRect/>
          </a:stretch>
        </p:blipFill>
        <p:spPr>
          <a:xfrm>
            <a:off x="1367747" y="559821"/>
            <a:ext cx="4343776" cy="5738357"/>
          </a:xfrm>
          <a:prstGeom prst="rect">
            <a:avLst/>
          </a:prstGeom>
        </p:spPr>
      </p:pic>
    </p:spTree>
    <p:extLst>
      <p:ext uri="{BB962C8B-B14F-4D97-AF65-F5344CB8AC3E}">
        <p14:creationId xmlns:p14="http://schemas.microsoft.com/office/powerpoint/2010/main" val="1729788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D108-04C0-B21C-0E97-A3C5A77317F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860295F-68C4-0FD9-F436-1E97F106E1D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2BDB102-4D12-C562-1729-39282C06809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1B6CFBE-8DF0-ECD9-3EFE-EF7D01C583A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A2BDCB69-4C2F-745E-BF00-75BC304FF365}"/>
              </a:ext>
            </a:extLst>
          </p:cNvPr>
          <p:cNvPicPr>
            <a:picLocks noChangeAspect="1"/>
          </p:cNvPicPr>
          <p:nvPr/>
        </p:nvPicPr>
        <p:blipFill>
          <a:blip r:embed="rId3"/>
          <a:stretch>
            <a:fillRect/>
          </a:stretch>
        </p:blipFill>
        <p:spPr>
          <a:xfrm>
            <a:off x="6506267" y="811302"/>
            <a:ext cx="4293061" cy="5617777"/>
          </a:xfrm>
          <a:prstGeom prst="rect">
            <a:avLst/>
          </a:prstGeom>
        </p:spPr>
      </p:pic>
      <p:pic>
        <p:nvPicPr>
          <p:cNvPr id="3074" name="Picture 2">
            <a:extLst>
              <a:ext uri="{FF2B5EF4-FFF2-40B4-BE49-F238E27FC236}">
                <a16:creationId xmlns:a16="http://schemas.microsoft.com/office/drawing/2014/main" id="{0464BDDF-4A27-E24D-2D4C-8C41743B44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15830" y="241389"/>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078A4D89-AA3D-7E3C-A286-D594310A4CA6}"/>
              </a:ext>
            </a:extLst>
          </p:cNvPr>
          <p:cNvPicPr>
            <a:picLocks noChangeAspect="1"/>
          </p:cNvPicPr>
          <p:nvPr/>
        </p:nvPicPr>
        <p:blipFill>
          <a:blip r:embed="rId5"/>
          <a:stretch>
            <a:fillRect/>
          </a:stretch>
        </p:blipFill>
        <p:spPr>
          <a:xfrm>
            <a:off x="1367747" y="559821"/>
            <a:ext cx="4343776" cy="5738357"/>
          </a:xfrm>
          <a:prstGeom prst="rect">
            <a:avLst/>
          </a:prstGeom>
        </p:spPr>
      </p:pic>
    </p:spTree>
    <p:extLst>
      <p:ext uri="{BB962C8B-B14F-4D97-AF65-F5344CB8AC3E}">
        <p14:creationId xmlns:p14="http://schemas.microsoft.com/office/powerpoint/2010/main" val="3110775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3E092-E258-B394-FBFC-51EF3B2CBCE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63A12DAA-A901-31FC-CFC5-51A733D4280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0E09660-10A5-AD23-2576-96F9128B04F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C6FC0340-B58A-92B2-85BA-01164B31A01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C0249D45-55DC-68C4-A1C9-6ABA0B9457C2}"/>
              </a:ext>
            </a:extLst>
          </p:cNvPr>
          <p:cNvSpPr txBox="1"/>
          <p:nvPr/>
        </p:nvSpPr>
        <p:spPr>
          <a:xfrm>
            <a:off x="6493625" y="2864826"/>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p>
          <a:p>
            <a:r>
              <a:rPr lang="fr-FR" sz="2600" b="1" dirty="0"/>
              <a:t>2/ </a:t>
            </a:r>
            <a:r>
              <a:rPr lang="fr-FR" sz="2600" dirty="0"/>
              <a:t>Fais les exercices</a:t>
            </a:r>
            <a:endParaRPr lang="fr-FR" sz="2600" b="1" dirty="0"/>
          </a:p>
        </p:txBody>
      </p:sp>
      <p:pic>
        <p:nvPicPr>
          <p:cNvPr id="4098" name="Picture 2">
            <a:extLst>
              <a:ext uri="{FF2B5EF4-FFF2-40B4-BE49-F238E27FC236}">
                <a16:creationId xmlns:a16="http://schemas.microsoft.com/office/drawing/2014/main" id="{4B1ADD8E-8011-9677-16EE-FA7CD4EFAE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98476" y="311783"/>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9">
            <a:extLst>
              <a:ext uri="{FF2B5EF4-FFF2-40B4-BE49-F238E27FC236}">
                <a16:creationId xmlns:a16="http://schemas.microsoft.com/office/drawing/2014/main" id="{A710A634-6067-9981-DE82-123318EB7227}"/>
              </a:ext>
            </a:extLst>
          </p:cNvPr>
          <p:cNvSpPr txBox="1"/>
          <p:nvPr/>
        </p:nvSpPr>
        <p:spPr>
          <a:xfrm>
            <a:off x="397625" y="2864826"/>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p>
          <a:p>
            <a:r>
              <a:rPr lang="fr-FR" sz="2600" b="1" dirty="0"/>
              <a:t>2/ </a:t>
            </a:r>
            <a:r>
              <a:rPr lang="fr-FR" sz="2600" dirty="0"/>
              <a:t>Fais les exercices</a:t>
            </a:r>
            <a:endParaRPr lang="fr-FR" sz="2600" b="1" dirty="0"/>
          </a:p>
        </p:txBody>
      </p:sp>
      <p:pic>
        <p:nvPicPr>
          <p:cNvPr id="7" name="Picture 2">
            <a:extLst>
              <a:ext uri="{FF2B5EF4-FFF2-40B4-BE49-F238E27FC236}">
                <a16:creationId xmlns:a16="http://schemas.microsoft.com/office/drawing/2014/main" id="{65F678FA-3225-6787-F6ED-5338320A1E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94" y="311783"/>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069399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connais des longueurs de référence. </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8" name="Titre 1">
            <a:extLst>
              <a:ext uri="{FF2B5EF4-FFF2-40B4-BE49-F238E27FC236}">
                <a16:creationId xmlns:a16="http://schemas.microsoft.com/office/drawing/2014/main" id="{7C3A79F4-A420-D62D-6775-A5BC437C4575}"/>
              </a:ext>
            </a:extLst>
          </p:cNvPr>
          <p:cNvSpPr>
            <a:spLocks noGrp="1"/>
          </p:cNvSpPr>
          <p:nvPr/>
        </p:nvSpPr>
        <p:spPr>
          <a:xfrm>
            <a:off x="1818368" y="1074847"/>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Réponds à la question.</a:t>
            </a:r>
          </a:p>
        </p:txBody>
      </p:sp>
      <p:sp>
        <p:nvSpPr>
          <p:cNvPr id="9" name="Titre 1">
            <a:extLst>
              <a:ext uri="{FF2B5EF4-FFF2-40B4-BE49-F238E27FC236}">
                <a16:creationId xmlns:a16="http://schemas.microsoft.com/office/drawing/2014/main" id="{7A42FD99-5298-E76A-5C03-9205DDDA720F}"/>
              </a:ext>
            </a:extLst>
          </p:cNvPr>
          <p:cNvSpPr txBox="1">
            <a:spLocks/>
          </p:cNvSpPr>
          <p:nvPr/>
        </p:nvSpPr>
        <p:spPr>
          <a:xfrm>
            <a:off x="4344925" y="2163122"/>
            <a:ext cx="6028706" cy="533255"/>
          </a:xfrm>
          <a:prstGeom prst="rect">
            <a:avLst/>
          </a:prstGeom>
        </p:spPr>
        <p:txBody>
          <a:bodyPr vert="horz" lIns="91440" tIns="45720" rIns="91440" bIns="45720" rtlCol="0" anchor="ctr">
            <a:normAutofit fontScale="77500" lnSpcReduction="200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4000" dirty="0"/>
              <a:t>La plupart des hommes mesurent…</a:t>
            </a:r>
            <a:endParaRPr lang="fr-FR" dirty="0"/>
          </a:p>
        </p:txBody>
      </p:sp>
      <p:sp>
        <p:nvSpPr>
          <p:cNvPr id="12" name="ZoneTexte 9">
            <a:extLst>
              <a:ext uri="{FF2B5EF4-FFF2-40B4-BE49-F238E27FC236}">
                <a16:creationId xmlns:a16="http://schemas.microsoft.com/office/drawing/2014/main" id="{642D03D9-6E3E-818F-65B1-7CAEAB7BF438}"/>
              </a:ext>
            </a:extLst>
          </p:cNvPr>
          <p:cNvSpPr txBox="1"/>
          <p:nvPr/>
        </p:nvSpPr>
        <p:spPr>
          <a:xfrm>
            <a:off x="5099954" y="2891007"/>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A</a:t>
            </a:r>
          </a:p>
        </p:txBody>
      </p:sp>
      <p:sp>
        <p:nvSpPr>
          <p:cNvPr id="14" name="ZoneTexte 10">
            <a:extLst>
              <a:ext uri="{FF2B5EF4-FFF2-40B4-BE49-F238E27FC236}">
                <a16:creationId xmlns:a16="http://schemas.microsoft.com/office/drawing/2014/main" id="{69119C10-FA26-2C55-711E-57906D10C6E6}"/>
              </a:ext>
            </a:extLst>
          </p:cNvPr>
          <p:cNvSpPr txBox="1"/>
          <p:nvPr/>
        </p:nvSpPr>
        <p:spPr>
          <a:xfrm>
            <a:off x="5099954" y="4597438"/>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B</a:t>
            </a:r>
          </a:p>
        </p:txBody>
      </p:sp>
      <p:sp>
        <p:nvSpPr>
          <p:cNvPr id="15" name="Bulle narrative : rectangle à coins arrondis 14">
            <a:extLst>
              <a:ext uri="{FF2B5EF4-FFF2-40B4-BE49-F238E27FC236}">
                <a16:creationId xmlns:a16="http://schemas.microsoft.com/office/drawing/2014/main" id="{1BF32CA6-FB9B-EA2F-9783-2AAC773D23F6}"/>
              </a:ext>
            </a:extLst>
          </p:cNvPr>
          <p:cNvSpPr/>
          <p:nvPr/>
        </p:nvSpPr>
        <p:spPr>
          <a:xfrm>
            <a:off x="6172163" y="2777066"/>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moins de 2 mètres ? </a:t>
            </a:r>
          </a:p>
        </p:txBody>
      </p:sp>
      <p:sp>
        <p:nvSpPr>
          <p:cNvPr id="16" name="Bulle narrative : rectangle à coins arrondis 15">
            <a:extLst>
              <a:ext uri="{FF2B5EF4-FFF2-40B4-BE49-F238E27FC236}">
                <a16:creationId xmlns:a16="http://schemas.microsoft.com/office/drawing/2014/main" id="{74F52BE0-F193-A26A-4AFE-9EC3CA3C3836}"/>
              </a:ext>
            </a:extLst>
          </p:cNvPr>
          <p:cNvSpPr/>
          <p:nvPr/>
        </p:nvSpPr>
        <p:spPr>
          <a:xfrm>
            <a:off x="6172162" y="4483496"/>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plus de 2 mètres ?</a:t>
            </a:r>
          </a:p>
        </p:txBody>
      </p:sp>
      <p:pic>
        <p:nvPicPr>
          <p:cNvPr id="17" name="Image 16">
            <a:extLst>
              <a:ext uri="{FF2B5EF4-FFF2-40B4-BE49-F238E27FC236}">
                <a16:creationId xmlns:a16="http://schemas.microsoft.com/office/drawing/2014/main" id="{1A5FCDB9-313B-2C5A-01D9-FBE4279FBA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0605" y="2056355"/>
            <a:ext cx="2483562" cy="3726798"/>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3AEC6-48B0-8C59-DA58-A91572CCEBBC}"/>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B389133-92AE-3A42-E3CB-944DEF9213B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A6B8475-3171-27D7-F8FA-49E4CF07501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49CF636-FC7B-C2AB-B542-4794B2C5986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3" name="Titre 1">
            <a:extLst>
              <a:ext uri="{FF2B5EF4-FFF2-40B4-BE49-F238E27FC236}">
                <a16:creationId xmlns:a16="http://schemas.microsoft.com/office/drawing/2014/main" id="{7C3A79F4-A420-D62D-6775-A5BC437C4575}"/>
              </a:ext>
            </a:extLst>
          </p:cNvPr>
          <p:cNvSpPr>
            <a:spLocks noGrp="1"/>
          </p:cNvSpPr>
          <p:nvPr/>
        </p:nvSpPr>
        <p:spPr>
          <a:xfrm>
            <a:off x="1754091" y="664684"/>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Réponds à la question.</a:t>
            </a:r>
          </a:p>
        </p:txBody>
      </p:sp>
      <p:sp>
        <p:nvSpPr>
          <p:cNvPr id="5" name="Titre 1">
            <a:extLst>
              <a:ext uri="{FF2B5EF4-FFF2-40B4-BE49-F238E27FC236}">
                <a16:creationId xmlns:a16="http://schemas.microsoft.com/office/drawing/2014/main" id="{7A42FD99-5298-E76A-5C03-9205DDDA720F}"/>
              </a:ext>
            </a:extLst>
          </p:cNvPr>
          <p:cNvSpPr txBox="1">
            <a:spLocks/>
          </p:cNvSpPr>
          <p:nvPr/>
        </p:nvSpPr>
        <p:spPr>
          <a:xfrm>
            <a:off x="4672535" y="1730924"/>
            <a:ext cx="6028706" cy="1604749"/>
          </a:xfrm>
          <a:prstGeom prst="rect">
            <a:avLst/>
          </a:prstGeom>
        </p:spPr>
        <p:txBody>
          <a:bodyPr vert="horz" lIns="91440" tIns="45720" rIns="91440" bIns="45720" rtlCol="0" anchor="ctr">
            <a:normAutofit/>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dirty="0"/>
              <a:t>Une baignoire a une hauteur de plus d’un mètre. </a:t>
            </a:r>
          </a:p>
        </p:txBody>
      </p:sp>
      <p:sp>
        <p:nvSpPr>
          <p:cNvPr id="6" name="ZoneTexte 9">
            <a:extLst>
              <a:ext uri="{FF2B5EF4-FFF2-40B4-BE49-F238E27FC236}">
                <a16:creationId xmlns:a16="http://schemas.microsoft.com/office/drawing/2014/main" id="{642D03D9-6E3E-818F-65B1-7CAEAB7BF438}"/>
              </a:ext>
            </a:extLst>
          </p:cNvPr>
          <p:cNvSpPr txBox="1"/>
          <p:nvPr/>
        </p:nvSpPr>
        <p:spPr>
          <a:xfrm>
            <a:off x="4971422" y="3449614"/>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A</a:t>
            </a:r>
          </a:p>
        </p:txBody>
      </p:sp>
      <p:sp>
        <p:nvSpPr>
          <p:cNvPr id="8" name="ZoneTexte 10">
            <a:extLst>
              <a:ext uri="{FF2B5EF4-FFF2-40B4-BE49-F238E27FC236}">
                <a16:creationId xmlns:a16="http://schemas.microsoft.com/office/drawing/2014/main" id="{69119C10-FA26-2C55-711E-57906D10C6E6}"/>
              </a:ext>
            </a:extLst>
          </p:cNvPr>
          <p:cNvSpPr txBox="1"/>
          <p:nvPr/>
        </p:nvSpPr>
        <p:spPr>
          <a:xfrm>
            <a:off x="4971422" y="5156045"/>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B</a:t>
            </a:r>
          </a:p>
        </p:txBody>
      </p:sp>
      <p:sp>
        <p:nvSpPr>
          <p:cNvPr id="9" name="Bulle narrative : rectangle à coins arrondis 8">
            <a:extLst>
              <a:ext uri="{FF2B5EF4-FFF2-40B4-BE49-F238E27FC236}">
                <a16:creationId xmlns:a16="http://schemas.microsoft.com/office/drawing/2014/main" id="{1BF32CA6-FB9B-EA2F-9783-2AAC773D23F6}"/>
              </a:ext>
            </a:extLst>
          </p:cNvPr>
          <p:cNvSpPr/>
          <p:nvPr/>
        </p:nvSpPr>
        <p:spPr>
          <a:xfrm>
            <a:off x="6043631" y="333567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VRAI</a:t>
            </a:r>
          </a:p>
        </p:txBody>
      </p:sp>
      <p:sp>
        <p:nvSpPr>
          <p:cNvPr id="12" name="Bulle narrative : rectangle à coins arrondis 11">
            <a:extLst>
              <a:ext uri="{FF2B5EF4-FFF2-40B4-BE49-F238E27FC236}">
                <a16:creationId xmlns:a16="http://schemas.microsoft.com/office/drawing/2014/main" id="{74F52BE0-F193-A26A-4AFE-9EC3CA3C3836}"/>
              </a:ext>
            </a:extLst>
          </p:cNvPr>
          <p:cNvSpPr/>
          <p:nvPr/>
        </p:nvSpPr>
        <p:spPr>
          <a:xfrm>
            <a:off x="6043630" y="504210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FAUX</a:t>
            </a:r>
          </a:p>
        </p:txBody>
      </p:sp>
      <p:pic>
        <p:nvPicPr>
          <p:cNvPr id="14" name="Image 13">
            <a:extLst>
              <a:ext uri="{FF2B5EF4-FFF2-40B4-BE49-F238E27FC236}">
                <a16:creationId xmlns:a16="http://schemas.microsoft.com/office/drawing/2014/main" id="{3BF4C2FF-3934-C5CA-14C6-DE436990D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0759" y="2003264"/>
            <a:ext cx="3011104" cy="2712346"/>
          </a:xfrm>
          <a:prstGeom prst="rect">
            <a:avLst/>
          </a:prstGeom>
        </p:spPr>
      </p:pic>
    </p:spTree>
    <p:extLst>
      <p:ext uri="{BB962C8B-B14F-4D97-AF65-F5344CB8AC3E}">
        <p14:creationId xmlns:p14="http://schemas.microsoft.com/office/powerpoint/2010/main" val="934544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A9CB0-7BFB-D41D-B91D-A4EE853E4CB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89C4D4A-39EF-DA4D-FB1F-491F89A6DF4D}"/>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E9CA025-B95C-B85A-40B2-53FD708704A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0D94D87-E337-5B8B-0D8C-86132A669B1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Titre 1">
            <a:extLst>
              <a:ext uri="{FF2B5EF4-FFF2-40B4-BE49-F238E27FC236}">
                <a16:creationId xmlns:a16="http://schemas.microsoft.com/office/drawing/2014/main" id="{7C3A79F4-A420-D62D-6775-A5BC437C4575}"/>
              </a:ext>
            </a:extLst>
          </p:cNvPr>
          <p:cNvSpPr>
            <a:spLocks noGrp="1"/>
          </p:cNvSpPr>
          <p:nvPr/>
        </p:nvSpPr>
        <p:spPr>
          <a:xfrm>
            <a:off x="1622425" y="1013965"/>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Réponds à la question.</a:t>
            </a:r>
          </a:p>
        </p:txBody>
      </p:sp>
      <p:sp>
        <p:nvSpPr>
          <p:cNvPr id="3" name="Titre 1">
            <a:extLst>
              <a:ext uri="{FF2B5EF4-FFF2-40B4-BE49-F238E27FC236}">
                <a16:creationId xmlns:a16="http://schemas.microsoft.com/office/drawing/2014/main" id="{7A42FD99-5298-E76A-5C03-9205DDDA720F}"/>
              </a:ext>
            </a:extLst>
          </p:cNvPr>
          <p:cNvSpPr txBox="1">
            <a:spLocks/>
          </p:cNvSpPr>
          <p:nvPr/>
        </p:nvSpPr>
        <p:spPr>
          <a:xfrm>
            <a:off x="4540869" y="2080205"/>
            <a:ext cx="6028706" cy="533255"/>
          </a:xfrm>
          <a:prstGeom prst="rect">
            <a:avLst/>
          </a:prstGeom>
        </p:spPr>
        <p:txBody>
          <a:bodyPr vert="horz" lIns="91440" tIns="45720" rIns="91440" bIns="45720" rtlCol="0" anchor="ctr">
            <a:normAutofit fontScale="92500" lnSpcReduction="200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4000" dirty="0"/>
              <a:t>Un stylo mesure…</a:t>
            </a:r>
            <a:endParaRPr lang="fr-FR" dirty="0"/>
          </a:p>
        </p:txBody>
      </p:sp>
      <p:sp>
        <p:nvSpPr>
          <p:cNvPr id="4" name="ZoneTexte 9">
            <a:extLst>
              <a:ext uri="{FF2B5EF4-FFF2-40B4-BE49-F238E27FC236}">
                <a16:creationId xmlns:a16="http://schemas.microsoft.com/office/drawing/2014/main" id="{642D03D9-6E3E-818F-65B1-7CAEAB7BF438}"/>
              </a:ext>
            </a:extLst>
          </p:cNvPr>
          <p:cNvSpPr txBox="1"/>
          <p:nvPr/>
        </p:nvSpPr>
        <p:spPr>
          <a:xfrm>
            <a:off x="4904011" y="2830125"/>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A</a:t>
            </a:r>
          </a:p>
        </p:txBody>
      </p:sp>
      <p:sp>
        <p:nvSpPr>
          <p:cNvPr id="5" name="ZoneTexte 10">
            <a:extLst>
              <a:ext uri="{FF2B5EF4-FFF2-40B4-BE49-F238E27FC236}">
                <a16:creationId xmlns:a16="http://schemas.microsoft.com/office/drawing/2014/main" id="{69119C10-FA26-2C55-711E-57906D10C6E6}"/>
              </a:ext>
            </a:extLst>
          </p:cNvPr>
          <p:cNvSpPr txBox="1"/>
          <p:nvPr/>
        </p:nvSpPr>
        <p:spPr>
          <a:xfrm>
            <a:off x="4904011" y="4536556"/>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B</a:t>
            </a:r>
          </a:p>
        </p:txBody>
      </p:sp>
      <p:sp>
        <p:nvSpPr>
          <p:cNvPr id="6" name="Bulle narrative : rectangle à coins arrondis 5">
            <a:extLst>
              <a:ext uri="{FF2B5EF4-FFF2-40B4-BE49-F238E27FC236}">
                <a16:creationId xmlns:a16="http://schemas.microsoft.com/office/drawing/2014/main" id="{1BF32CA6-FB9B-EA2F-9783-2AAC773D23F6}"/>
              </a:ext>
            </a:extLst>
          </p:cNvPr>
          <p:cNvSpPr/>
          <p:nvPr/>
        </p:nvSpPr>
        <p:spPr>
          <a:xfrm>
            <a:off x="5976220" y="2716184"/>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plus de 10 centimètres? </a:t>
            </a:r>
          </a:p>
        </p:txBody>
      </p:sp>
      <p:sp>
        <p:nvSpPr>
          <p:cNvPr id="7" name="Bulle narrative : rectangle à coins arrondis 6">
            <a:extLst>
              <a:ext uri="{FF2B5EF4-FFF2-40B4-BE49-F238E27FC236}">
                <a16:creationId xmlns:a16="http://schemas.microsoft.com/office/drawing/2014/main" id="{74F52BE0-F193-A26A-4AFE-9EC3CA3C3836}"/>
              </a:ext>
            </a:extLst>
          </p:cNvPr>
          <p:cNvSpPr/>
          <p:nvPr/>
        </p:nvSpPr>
        <p:spPr>
          <a:xfrm>
            <a:off x="5976219" y="4422614"/>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moins de 10 centimètres ? </a:t>
            </a:r>
          </a:p>
        </p:txBody>
      </p:sp>
      <p:pic>
        <p:nvPicPr>
          <p:cNvPr id="8" name="Image 7">
            <a:extLst>
              <a:ext uri="{FF2B5EF4-FFF2-40B4-BE49-F238E27FC236}">
                <a16:creationId xmlns:a16="http://schemas.microsoft.com/office/drawing/2014/main" id="{2014A872-BF46-535E-A992-79AC37AE8C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663009">
            <a:off x="782293" y="2879078"/>
            <a:ext cx="3953274" cy="1976637"/>
          </a:xfrm>
          <a:prstGeom prst="rect">
            <a:avLst/>
          </a:prstGeom>
        </p:spPr>
      </p:pic>
    </p:spTree>
    <p:extLst>
      <p:ext uri="{BB962C8B-B14F-4D97-AF65-F5344CB8AC3E}">
        <p14:creationId xmlns:p14="http://schemas.microsoft.com/office/powerpoint/2010/main" val="3062687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D31DA4-8A1D-0994-53BC-6149F254DBD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CBEABFDB-DB8D-CB56-DFDC-79FA63EB799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069468A-7763-AA55-FE96-0BA68B2FF16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315C69F-C085-F732-92E1-98269208298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Titre 1">
            <a:extLst>
              <a:ext uri="{FF2B5EF4-FFF2-40B4-BE49-F238E27FC236}">
                <a16:creationId xmlns:a16="http://schemas.microsoft.com/office/drawing/2014/main" id="{7C3A79F4-A420-D62D-6775-A5BC437C4575}"/>
              </a:ext>
            </a:extLst>
          </p:cNvPr>
          <p:cNvSpPr>
            <a:spLocks noGrp="1"/>
          </p:cNvSpPr>
          <p:nvPr/>
        </p:nvSpPr>
        <p:spPr>
          <a:xfrm>
            <a:off x="1701649" y="613004"/>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Réponds à la question.</a:t>
            </a:r>
          </a:p>
        </p:txBody>
      </p:sp>
      <p:sp>
        <p:nvSpPr>
          <p:cNvPr id="3" name="Titre 1">
            <a:extLst>
              <a:ext uri="{FF2B5EF4-FFF2-40B4-BE49-F238E27FC236}">
                <a16:creationId xmlns:a16="http://schemas.microsoft.com/office/drawing/2014/main" id="{7A42FD99-5298-E76A-5C03-9205DDDA720F}"/>
              </a:ext>
            </a:extLst>
          </p:cNvPr>
          <p:cNvSpPr txBox="1">
            <a:spLocks/>
          </p:cNvSpPr>
          <p:nvPr/>
        </p:nvSpPr>
        <p:spPr>
          <a:xfrm>
            <a:off x="4664577" y="1445511"/>
            <a:ext cx="6028706" cy="1604749"/>
          </a:xfrm>
          <a:prstGeom prst="rect">
            <a:avLst/>
          </a:prstGeom>
        </p:spPr>
        <p:txBody>
          <a:bodyPr vert="horz" lIns="91440" tIns="45720" rIns="91440" bIns="45720" rtlCol="0" anchor="ctr">
            <a:normAutofit/>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dirty="0"/>
              <a:t>La classe a une longueur de…</a:t>
            </a:r>
          </a:p>
        </p:txBody>
      </p:sp>
      <p:sp>
        <p:nvSpPr>
          <p:cNvPr id="4" name="ZoneTexte 9">
            <a:extLst>
              <a:ext uri="{FF2B5EF4-FFF2-40B4-BE49-F238E27FC236}">
                <a16:creationId xmlns:a16="http://schemas.microsoft.com/office/drawing/2014/main" id="{642D03D9-6E3E-818F-65B1-7CAEAB7BF438}"/>
              </a:ext>
            </a:extLst>
          </p:cNvPr>
          <p:cNvSpPr txBox="1"/>
          <p:nvPr/>
        </p:nvSpPr>
        <p:spPr>
          <a:xfrm>
            <a:off x="4918980" y="3397934"/>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A</a:t>
            </a:r>
          </a:p>
        </p:txBody>
      </p:sp>
      <p:sp>
        <p:nvSpPr>
          <p:cNvPr id="5" name="ZoneTexte 10">
            <a:extLst>
              <a:ext uri="{FF2B5EF4-FFF2-40B4-BE49-F238E27FC236}">
                <a16:creationId xmlns:a16="http://schemas.microsoft.com/office/drawing/2014/main" id="{69119C10-FA26-2C55-711E-57906D10C6E6}"/>
              </a:ext>
            </a:extLst>
          </p:cNvPr>
          <p:cNvSpPr txBox="1"/>
          <p:nvPr/>
        </p:nvSpPr>
        <p:spPr>
          <a:xfrm>
            <a:off x="4918980" y="5104365"/>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B</a:t>
            </a:r>
          </a:p>
        </p:txBody>
      </p:sp>
      <p:sp>
        <p:nvSpPr>
          <p:cNvPr id="6" name="Bulle narrative : rectangle à coins arrondis 5">
            <a:extLst>
              <a:ext uri="{FF2B5EF4-FFF2-40B4-BE49-F238E27FC236}">
                <a16:creationId xmlns:a16="http://schemas.microsoft.com/office/drawing/2014/main" id="{1BF32CA6-FB9B-EA2F-9783-2AAC773D23F6}"/>
              </a:ext>
            </a:extLst>
          </p:cNvPr>
          <p:cNvSpPr/>
          <p:nvPr/>
        </p:nvSpPr>
        <p:spPr>
          <a:xfrm>
            <a:off x="5991189" y="328399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moins de 20 mètres ?</a:t>
            </a:r>
          </a:p>
        </p:txBody>
      </p:sp>
      <p:sp>
        <p:nvSpPr>
          <p:cNvPr id="7" name="Bulle narrative : rectangle à coins arrondis 6">
            <a:extLst>
              <a:ext uri="{FF2B5EF4-FFF2-40B4-BE49-F238E27FC236}">
                <a16:creationId xmlns:a16="http://schemas.microsoft.com/office/drawing/2014/main" id="{74F52BE0-F193-A26A-4AFE-9EC3CA3C3836}"/>
              </a:ext>
            </a:extLst>
          </p:cNvPr>
          <p:cNvSpPr/>
          <p:nvPr/>
        </p:nvSpPr>
        <p:spPr>
          <a:xfrm>
            <a:off x="5991188" y="499042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plus de 20 mètres ? </a:t>
            </a:r>
          </a:p>
        </p:txBody>
      </p:sp>
      <p:pic>
        <p:nvPicPr>
          <p:cNvPr id="8" name="Image 7">
            <a:extLst>
              <a:ext uri="{FF2B5EF4-FFF2-40B4-BE49-F238E27FC236}">
                <a16:creationId xmlns:a16="http://schemas.microsoft.com/office/drawing/2014/main" id="{D8D79DBE-8CF6-66C6-3D72-5FD05E7729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37821" y="2533498"/>
            <a:ext cx="4572392" cy="2850601"/>
          </a:xfrm>
          <a:prstGeom prst="rect">
            <a:avLst/>
          </a:prstGeom>
        </p:spPr>
      </p:pic>
    </p:spTree>
    <p:extLst>
      <p:ext uri="{BB962C8B-B14F-4D97-AF65-F5344CB8AC3E}">
        <p14:creationId xmlns:p14="http://schemas.microsoft.com/office/powerpoint/2010/main" val="3979147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BA757-AFCF-D58A-18B9-68DA11F0AD8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FF3ED858-19BC-4F55-176B-FFD547481F4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3F82669-1F6F-1019-77F1-EF04E6447D50}"/>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A84960A-AF34-89B2-172A-7E815F2506C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sp>
        <p:nvSpPr>
          <p:cNvPr id="2" name="Titre 1">
            <a:extLst>
              <a:ext uri="{FF2B5EF4-FFF2-40B4-BE49-F238E27FC236}">
                <a16:creationId xmlns:a16="http://schemas.microsoft.com/office/drawing/2014/main" id="{7C3A79F4-A420-D62D-6775-A5BC437C4575}"/>
              </a:ext>
            </a:extLst>
          </p:cNvPr>
          <p:cNvSpPr>
            <a:spLocks noGrp="1"/>
          </p:cNvSpPr>
          <p:nvPr/>
        </p:nvSpPr>
        <p:spPr>
          <a:xfrm>
            <a:off x="1815372" y="664684"/>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Réponds à la question.</a:t>
            </a:r>
          </a:p>
        </p:txBody>
      </p:sp>
      <p:sp>
        <p:nvSpPr>
          <p:cNvPr id="3" name="Titre 1">
            <a:extLst>
              <a:ext uri="{FF2B5EF4-FFF2-40B4-BE49-F238E27FC236}">
                <a16:creationId xmlns:a16="http://schemas.microsoft.com/office/drawing/2014/main" id="{7A42FD99-5298-E76A-5C03-9205DDDA720F}"/>
              </a:ext>
            </a:extLst>
          </p:cNvPr>
          <p:cNvSpPr txBox="1">
            <a:spLocks/>
          </p:cNvSpPr>
          <p:nvPr/>
        </p:nvSpPr>
        <p:spPr>
          <a:xfrm>
            <a:off x="4778300" y="1497191"/>
            <a:ext cx="6028706" cy="1604749"/>
          </a:xfrm>
          <a:prstGeom prst="rect">
            <a:avLst/>
          </a:prstGeom>
        </p:spPr>
        <p:txBody>
          <a:bodyPr vert="horz" lIns="91440" tIns="45720" rIns="91440" bIns="45720" rtlCol="0" anchor="ctr">
            <a:normAutofit/>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dirty="0"/>
              <a:t>Quand je fais 1 pas en marchant, je marche plus </a:t>
            </a:r>
          </a:p>
          <a:p>
            <a:r>
              <a:rPr lang="fr-FR"/>
              <a:t>d’un mètre</a:t>
            </a:r>
            <a:r>
              <a:rPr lang="fr-FR" dirty="0"/>
              <a:t>…</a:t>
            </a:r>
          </a:p>
        </p:txBody>
      </p:sp>
      <p:sp>
        <p:nvSpPr>
          <p:cNvPr id="4" name="ZoneTexte 9">
            <a:extLst>
              <a:ext uri="{FF2B5EF4-FFF2-40B4-BE49-F238E27FC236}">
                <a16:creationId xmlns:a16="http://schemas.microsoft.com/office/drawing/2014/main" id="{642D03D9-6E3E-818F-65B1-7CAEAB7BF438}"/>
              </a:ext>
            </a:extLst>
          </p:cNvPr>
          <p:cNvSpPr txBox="1"/>
          <p:nvPr/>
        </p:nvSpPr>
        <p:spPr>
          <a:xfrm>
            <a:off x="5032703" y="3449614"/>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A</a:t>
            </a:r>
          </a:p>
        </p:txBody>
      </p:sp>
      <p:sp>
        <p:nvSpPr>
          <p:cNvPr id="5" name="ZoneTexte 10">
            <a:extLst>
              <a:ext uri="{FF2B5EF4-FFF2-40B4-BE49-F238E27FC236}">
                <a16:creationId xmlns:a16="http://schemas.microsoft.com/office/drawing/2014/main" id="{69119C10-FA26-2C55-711E-57906D10C6E6}"/>
              </a:ext>
            </a:extLst>
          </p:cNvPr>
          <p:cNvSpPr txBox="1"/>
          <p:nvPr/>
        </p:nvSpPr>
        <p:spPr>
          <a:xfrm>
            <a:off x="5032703" y="5156045"/>
            <a:ext cx="756950" cy="923330"/>
          </a:xfrm>
          <a:prstGeom prst="rect">
            <a:avLst/>
          </a:prstGeom>
          <a:solidFill>
            <a:srgbClr val="FF0000"/>
          </a:solidFill>
          <a:ln>
            <a:noFill/>
          </a:ln>
          <a:effectLst>
            <a:outerShdw blurRad="50800" dist="38100" dir="2700000" algn="tl" rotWithShape="0">
              <a:prstClr val="black">
                <a:alpha val="40000"/>
              </a:prstClr>
            </a:outerShdw>
          </a:effectLst>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5400" dirty="0">
                <a:solidFill>
                  <a:schemeClr val="bg1"/>
                </a:solidFill>
                <a:latin typeface="Calibri" panose="020F0502020204030204" pitchFamily="34" charset="0"/>
                <a:ea typeface="Calibri" panose="020F0502020204030204" pitchFamily="34" charset="0"/>
                <a:cs typeface="Calibri" panose="020F0502020204030204" pitchFamily="34" charset="0"/>
              </a:rPr>
              <a:t>B</a:t>
            </a:r>
          </a:p>
        </p:txBody>
      </p:sp>
      <p:sp>
        <p:nvSpPr>
          <p:cNvPr id="6" name="Bulle narrative : rectangle à coins arrondis 5">
            <a:extLst>
              <a:ext uri="{FF2B5EF4-FFF2-40B4-BE49-F238E27FC236}">
                <a16:creationId xmlns:a16="http://schemas.microsoft.com/office/drawing/2014/main" id="{1BF32CA6-FB9B-EA2F-9783-2AAC773D23F6}"/>
              </a:ext>
            </a:extLst>
          </p:cNvPr>
          <p:cNvSpPr/>
          <p:nvPr/>
        </p:nvSpPr>
        <p:spPr>
          <a:xfrm>
            <a:off x="6104912" y="333567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VRAI</a:t>
            </a:r>
          </a:p>
        </p:txBody>
      </p:sp>
      <p:sp>
        <p:nvSpPr>
          <p:cNvPr id="7" name="Bulle narrative : rectangle à coins arrondis 6">
            <a:extLst>
              <a:ext uri="{FF2B5EF4-FFF2-40B4-BE49-F238E27FC236}">
                <a16:creationId xmlns:a16="http://schemas.microsoft.com/office/drawing/2014/main" id="{74F52BE0-F193-A26A-4AFE-9EC3CA3C3836}"/>
              </a:ext>
            </a:extLst>
          </p:cNvPr>
          <p:cNvSpPr/>
          <p:nvPr/>
        </p:nvSpPr>
        <p:spPr>
          <a:xfrm>
            <a:off x="6104911" y="5042103"/>
            <a:ext cx="4032000" cy="1151213"/>
          </a:xfrm>
          <a:prstGeom prst="wedgeRoundRectCallout">
            <a:avLst>
              <a:gd name="adj1" fmla="val -58200"/>
              <a:gd name="adj2" fmla="val 9050"/>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200" dirty="0">
                <a:solidFill>
                  <a:schemeClr val="tx1"/>
                </a:solidFill>
              </a:rPr>
              <a:t>FAUX</a:t>
            </a:r>
          </a:p>
        </p:txBody>
      </p:sp>
      <p:pic>
        <p:nvPicPr>
          <p:cNvPr id="8" name="Image 7">
            <a:extLst>
              <a:ext uri="{FF2B5EF4-FFF2-40B4-BE49-F238E27FC236}">
                <a16:creationId xmlns:a16="http://schemas.microsoft.com/office/drawing/2014/main" id="{594B411F-7CD7-27C8-6B1E-21854AF2A4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993" y="2924368"/>
            <a:ext cx="3348823" cy="2231677"/>
          </a:xfrm>
          <a:prstGeom prst="rect">
            <a:avLst/>
          </a:prstGeom>
        </p:spPr>
      </p:pic>
    </p:spTree>
    <p:extLst>
      <p:ext uri="{BB962C8B-B14F-4D97-AF65-F5344CB8AC3E}">
        <p14:creationId xmlns:p14="http://schemas.microsoft.com/office/powerpoint/2010/main" val="2040197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J’ajoute ou soustrais 10 à un nombre.</a:t>
            </a:r>
          </a:p>
          <a:p>
            <a:pPr marL="457200" indent="-457200" algn="ctr">
              <a:buFont typeface="Wingdings" panose="05000000000000000000" pitchFamily="2" charset="2"/>
              <a:buChar char="è"/>
            </a:pPr>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soustrais 9 à un nombre.</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928981D2-7A7D-C7F1-BB81-BC205431C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21" y="230188"/>
            <a:ext cx="1230313"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1" name="Picture 3">
            <a:extLst>
              <a:ext uri="{FF2B5EF4-FFF2-40B4-BE49-F238E27FC236}">
                <a16:creationId xmlns:a16="http://schemas.microsoft.com/office/drawing/2014/main" id="{1AA3B9A4-3D03-1FB9-905A-73BF0F07D7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43479" y="230188"/>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DE05CC26-8BFF-D6DB-54DB-8304E78494BD}"/>
              </a:ext>
            </a:extLst>
          </p:cNvPr>
          <p:cNvPicPr>
            <a:picLocks noChangeAspect="1"/>
          </p:cNvPicPr>
          <p:nvPr/>
        </p:nvPicPr>
        <p:blipFill>
          <a:blip r:embed="rId5"/>
          <a:stretch>
            <a:fillRect/>
          </a:stretch>
        </p:blipFill>
        <p:spPr>
          <a:xfrm>
            <a:off x="1663554" y="518298"/>
            <a:ext cx="4344449" cy="6017584"/>
          </a:xfrm>
          <a:prstGeom prst="rect">
            <a:avLst/>
          </a:prstGeom>
        </p:spPr>
      </p:pic>
      <p:pic>
        <p:nvPicPr>
          <p:cNvPr id="11" name="Image 10">
            <a:extLst>
              <a:ext uri="{FF2B5EF4-FFF2-40B4-BE49-F238E27FC236}">
                <a16:creationId xmlns:a16="http://schemas.microsoft.com/office/drawing/2014/main" id="{EFBC89B9-0EE5-4507-FE6F-5C90C05E2D21}"/>
              </a:ext>
            </a:extLst>
          </p:cNvPr>
          <p:cNvPicPr>
            <a:picLocks noChangeAspect="1"/>
          </p:cNvPicPr>
          <p:nvPr/>
        </p:nvPicPr>
        <p:blipFill>
          <a:blip r:embed="rId6"/>
          <a:stretch>
            <a:fillRect/>
          </a:stretch>
        </p:blipFill>
        <p:spPr>
          <a:xfrm>
            <a:off x="6381550" y="2453274"/>
            <a:ext cx="5483999" cy="3830473"/>
          </a:xfrm>
          <a:prstGeom prst="rect">
            <a:avLst/>
          </a:prstGeom>
        </p:spPr>
      </p:pic>
    </p:spTree>
    <p:extLst>
      <p:ext uri="{BB962C8B-B14F-4D97-AF65-F5344CB8AC3E}">
        <p14:creationId xmlns:p14="http://schemas.microsoft.com/office/powerpoint/2010/main" val="364953563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16935</TotalTime>
  <Words>519</Words>
  <Application>Microsoft Office PowerPoint</Application>
  <PresentationFormat>Grand écran</PresentationFormat>
  <Paragraphs>108</Paragraphs>
  <Slides>18</Slides>
  <Notes>14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Calibri</vt:lpstr>
      <vt:lpstr>Calibri Light</vt:lpstr>
      <vt:lpstr>KG Turning Tables</vt:lpstr>
      <vt:lpstr>Wingdings</vt:lpstr>
      <vt:lpstr>Thème Office</vt:lpstr>
      <vt:lpstr>PERIODE 4  séance 84</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408</cp:revision>
  <dcterms:created xsi:type="dcterms:W3CDTF">2018-07-28T07:30:27Z</dcterms:created>
  <dcterms:modified xsi:type="dcterms:W3CDTF">2026-04-01T15:00:03Z</dcterms:modified>
</cp:coreProperties>
</file>